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3" r:id="rId6"/>
    <p:sldId id="272" r:id="rId7"/>
    <p:sldId id="274" r:id="rId8"/>
    <p:sldId id="276" r:id="rId9"/>
    <p:sldId id="275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4E914-0E97-D8E1-66B4-231AB012B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8C3C54-60B0-F8CA-BD6D-B19B126D0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2CDDD-07A3-CDFC-1144-FF1836C84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73D44-D9DF-49FF-9713-2A3B370F415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C94C0-0DC0-2F55-3F24-4B695D84B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34F59-C51F-37CF-D726-251379C3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3870E-4BC2-434A-9FCA-80E205B58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13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D347-FBAC-420A-3E95-72E032C2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92885-D027-BC70-1806-0D1EE49E1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F7108-444B-D391-B3FC-122D827D3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73D44-D9DF-49FF-9713-2A3B370F415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595E5-9D9F-EBE0-29D3-5177E17E6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DCDF4-F043-F9D9-090D-91638F28D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3870E-4BC2-434A-9FCA-80E205B58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24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4658BD-13DC-6D68-36AF-33591DBB82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64E187-1605-A451-D378-2C9EB551A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E5B68-D94B-B553-2831-BF98E551D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73D44-D9DF-49FF-9713-2A3B370F415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7FFE-C405-8493-E484-41DAE5E6B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A921C-7F7B-2E01-F560-2993ACE99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3870E-4BC2-434A-9FCA-80E205B58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19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5394-EF12-B1D4-2D17-21188761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59E2-3DB7-6CCC-F92E-2C65878E0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A34EB-7873-BBB5-59AB-2FDF060A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73D44-D9DF-49FF-9713-2A3B370F415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CA267-EA8D-847F-AEBA-CFDAEDCBC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46A62-AAAA-6761-06E8-F7B260B9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3870E-4BC2-434A-9FCA-80E205B58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4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8F-4374-ECF6-4400-736B5A5EF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5CDD9-03A3-6447-7F18-B57A296C3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CFC28-269D-84B4-1CC8-E50ED80EA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73D44-D9DF-49FF-9713-2A3B370F415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C616F-181B-3AED-46AF-34AF0070F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F221A-3F4E-E6FB-DF00-9D1B9314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3870E-4BC2-434A-9FCA-80E205B58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5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5069-D6FA-D66B-E22C-AE94E7CF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77FE2-1E7F-C792-30EF-B183FA8A86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892BD-188E-96A1-B2FD-2179B13ED3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33747-62C8-F95E-E34F-BB53AA324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73D44-D9DF-49FF-9713-2A3B370F415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1712C-9B5B-1A8A-CEFB-F47BDB40E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BA755-554C-FB7D-9F58-B916A522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3870E-4BC2-434A-9FCA-80E205B58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64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A8A75-F5BF-0A5B-1B77-66051D841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4C425-89C7-1472-2453-D120F26CE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35C3D-D879-875D-3542-E47C18DB6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6F51D9-F063-7F06-397A-7C14E79EE2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CD7C1F-4B37-C6C8-57F1-05E9E6E18D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ADA555-A504-0C10-69C0-9D9C7EB8E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73D44-D9DF-49FF-9713-2A3B370F415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DBE45F-B369-4B66-84D1-7F88E0BB8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A7CCC8-D7C8-6A9D-61D1-AD05B4912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3870E-4BC2-434A-9FCA-80E205B58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59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976D3-4B8E-A40A-688A-5BB658DA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28937-6B95-1B03-BD64-EDAA89937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73D44-D9DF-49FF-9713-2A3B370F415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CA2C09-40EE-AEDD-F3BE-D952B0DAF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F8AC3-19D2-F715-10AE-261B235A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3870E-4BC2-434A-9FCA-80E205B58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3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68246F-D3E8-EDE6-4147-A53116D29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73D44-D9DF-49FF-9713-2A3B370F415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C20C4-9508-E448-B93A-EAAB0D57F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8058A-D797-1797-AF54-3032F202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3870E-4BC2-434A-9FCA-80E205B58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80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EA0DF-0942-1454-F94E-22FEA3B1C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25E0C-CD3F-7C65-A02C-499E2844D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443C3-0CF5-627E-CF02-D7C5650CE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35782-41AE-7EAC-A590-ED4DE21F4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73D44-D9DF-49FF-9713-2A3B370F415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26626-6AC8-FC83-8F67-DDE02F33F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157D1-2087-F501-94F0-B90DE5FA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3870E-4BC2-434A-9FCA-80E205B58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96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314B1-BD9D-3F01-7AAB-ED3097FAD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0329D2-3BED-074D-2F32-44E73D270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A031F1-6FB3-27B4-CDA0-62D02972E6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9C66D-5F8F-3796-ACA5-E97CD9D3A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73D44-D9DF-49FF-9713-2A3B370F415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75654-B696-68DA-F4B6-85C8094AE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CF75F-4A89-26E7-205E-68B4795D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3870E-4BC2-434A-9FCA-80E205B58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9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275217-82E9-DC5D-8F44-6E081AC9A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C34EC-9698-F89C-34EF-E15799024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392C1-D442-AA7E-3E81-0D1F23E467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73D44-D9DF-49FF-9713-2A3B370F4152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77AD4-A36D-E93F-964A-C7C1F52F6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CDCB0-B684-7237-502B-21CD5545B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3870E-4BC2-434A-9FCA-80E205B58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69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5757D-444C-C290-037A-7ECEBFEA36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3E52CF-0A64-A7EF-3170-693B81749B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" name="Picture 40" descr="Graphical user interface&#10;&#10;Description automatically generated">
            <a:extLst>
              <a:ext uri="{FF2B5EF4-FFF2-40B4-BE49-F238E27FC236}">
                <a16:creationId xmlns:a16="http://schemas.microsoft.com/office/drawing/2014/main" id="{436F5CB1-12B7-6C0F-DFC7-F9832574D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9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8EFC5A-5B84-6F19-FA85-ABBB4FA54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04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D0897C0-C077-7669-0664-436E3F7FC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9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A9CD5B7C-948E-520B-2A5D-90BFD15FD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48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E576BE5-CE51-F496-DA74-6D259659B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54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56770C-6C63-AE19-C444-7BF7A7A43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53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39E5F75-BB68-2BFF-6B12-E053E4044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30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75B52D69-EFFB-BC36-5F7A-9EEDD8523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54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3334C0D-B199-8DFB-670A-B681AC982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90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ECF4812-5CD4-0D5F-CCF8-4EEE7FB2F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7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36697D3-A98D-5724-D3E6-B5F6DA3E5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24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E383DA-C090-6FDB-1FC6-27AFF9571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7DF0C59-0D30-DA04-1433-18B71CCCB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09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9357B7C7-60AE-EB0B-2E95-D9088EE09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9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5FC6A95C-BEA0-533C-0603-ADD15B4AE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76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10DA887-4196-6120-CB41-B7FC96616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46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9151438-C878-698F-CB21-7F0B078BF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2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E410722-6A68-A4DE-8E68-C4E4A400A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64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Prachiti Sujit Jadhav</dc:creator>
  <cp:lastModifiedBy>Prachiti Sujit Jadhav</cp:lastModifiedBy>
  <cp:revision>5</cp:revision>
  <dcterms:created xsi:type="dcterms:W3CDTF">2022-11-29T16:19:15Z</dcterms:created>
  <dcterms:modified xsi:type="dcterms:W3CDTF">2022-11-30T00:51:08Z</dcterms:modified>
</cp:coreProperties>
</file>